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67" r:id="rId5"/>
    <p:sldId id="268" r:id="rId6"/>
    <p:sldId id="270" r:id="rId7"/>
    <p:sldId id="258" r:id="rId8"/>
    <p:sldId id="271" r:id="rId9"/>
    <p:sldId id="269" r:id="rId10"/>
    <p:sldId id="260" r:id="rId11"/>
    <p:sldId id="272" r:id="rId12"/>
    <p:sldId id="259" r:id="rId13"/>
    <p:sldId id="262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1930" y="-1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B619A60-B033-4BDC-90B6-14368F3DDEA2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B14CBD3-5CB6-49D8-B771-046B6595D31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362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9A60-B033-4BDC-90B6-14368F3DDEA2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CBD3-5CB6-49D8-B771-046B6595D3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04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9A60-B033-4BDC-90B6-14368F3DDEA2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CBD3-5CB6-49D8-B771-046B6595D31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441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9A60-B033-4BDC-90B6-14368F3DDEA2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CBD3-5CB6-49D8-B771-046B6595D31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356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9A60-B033-4BDC-90B6-14368F3DDEA2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CBD3-5CB6-49D8-B771-046B6595D3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635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9A60-B033-4BDC-90B6-14368F3DDEA2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CBD3-5CB6-49D8-B771-046B6595D31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340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9A60-B033-4BDC-90B6-14368F3DDEA2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CBD3-5CB6-49D8-B771-046B6595D31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430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9A60-B033-4BDC-90B6-14368F3DDEA2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CBD3-5CB6-49D8-B771-046B6595D31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274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9A60-B033-4BDC-90B6-14368F3DDEA2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CBD3-5CB6-49D8-B771-046B6595D31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211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9A60-B033-4BDC-90B6-14368F3DDEA2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CBD3-5CB6-49D8-B771-046B6595D3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759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9A60-B033-4BDC-90B6-14368F3DDEA2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CBD3-5CB6-49D8-B771-046B6595D31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95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9A60-B033-4BDC-90B6-14368F3DDEA2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CBD3-5CB6-49D8-B771-046B6595D3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2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9A60-B033-4BDC-90B6-14368F3DDEA2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CBD3-5CB6-49D8-B771-046B6595D31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29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9A60-B033-4BDC-90B6-14368F3DDEA2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CBD3-5CB6-49D8-B771-046B6595D31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336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9A60-B033-4BDC-90B6-14368F3DDEA2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CBD3-5CB6-49D8-B771-046B6595D3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22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9A60-B033-4BDC-90B6-14368F3DDEA2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CBD3-5CB6-49D8-B771-046B6595D31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840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19A60-B033-4BDC-90B6-14368F3DDEA2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4CBD3-5CB6-49D8-B771-046B6595D3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630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619A60-B033-4BDC-90B6-14368F3DDEA2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14CBD3-5CB6-49D8-B771-046B6595D3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49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90491-7E2B-4B8C-AEA0-27338E49B7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zh-CN" sz="4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电影《流浪地球》的观众评价的数据分析</a:t>
            </a: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5BD577-1857-4A70-A146-3DB3A4FA05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评论用户、评论内容、评分、评论日期、用户所在地</a:t>
            </a:r>
          </a:p>
        </p:txBody>
      </p:sp>
    </p:spTree>
    <p:extLst>
      <p:ext uri="{BB962C8B-B14F-4D97-AF65-F5344CB8AC3E}">
        <p14:creationId xmlns:p14="http://schemas.microsoft.com/office/powerpoint/2010/main" val="3292879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8A178-32B4-44BE-9140-D47A95A8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评论来源城市分析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91FD79-4A8C-4397-A6E3-76325F2182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75" y="3036094"/>
            <a:ext cx="4718050" cy="2359025"/>
          </a:xfr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31D3476-C994-4C17-899C-01FE4AA641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3036094"/>
            <a:ext cx="4718050" cy="2359025"/>
          </a:xfrm>
        </p:spPr>
      </p:pic>
    </p:spTree>
    <p:extLst>
      <p:ext uri="{BB962C8B-B14F-4D97-AF65-F5344CB8AC3E}">
        <p14:creationId xmlns:p14="http://schemas.microsoft.com/office/powerpoint/2010/main" val="258438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8A178-32B4-44BE-9140-D47A95A8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评论来源城市分析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D2ED7B-4C40-4A94-849C-42E80907E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18" y="2815389"/>
            <a:ext cx="5182049" cy="28577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5FFC30E-BA3C-43D2-97C4-C7A533AC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720" y="2823009"/>
            <a:ext cx="4359018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79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8A178-32B4-44BE-9140-D47A95A8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电影评分走势分析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185C5CF-3D9B-4861-A013-C657FC070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45" y="2557993"/>
            <a:ext cx="5405755" cy="3317875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0B0590-886B-406D-924D-A30E1FDB0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872" y="2557993"/>
            <a:ext cx="4381726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86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8A178-32B4-44BE-9140-D47A95A8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电影评分走势分析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EDA8C42-07B8-423C-8002-6CC478375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25" y="2557463"/>
            <a:ext cx="6635750" cy="3317875"/>
          </a:xfrm>
        </p:spPr>
      </p:pic>
    </p:spTree>
    <p:extLst>
      <p:ext uri="{BB962C8B-B14F-4D97-AF65-F5344CB8AC3E}">
        <p14:creationId xmlns:p14="http://schemas.microsoft.com/office/powerpoint/2010/main" val="1999583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8A178-32B4-44BE-9140-D47A95A8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数据可视化</a:t>
            </a:r>
            <a:r>
              <a:rPr lang="en-US" altLang="zh-CN" dirty="0"/>
              <a:t>-</a:t>
            </a:r>
            <a:r>
              <a:rPr lang="zh-CN" altLang="en-US" dirty="0"/>
              <a:t>词云评论图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8CEA8C9-BD78-4BFB-B236-413635152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74" y="2551225"/>
            <a:ext cx="4487966" cy="3324643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CBF1CFB-F359-47A3-B4DE-681842C8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208" y="2933657"/>
            <a:ext cx="4892464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7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AA063-0BE6-4194-A53A-84E0D6B2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小组成员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A14B2F-D50C-4235-B74A-19FBE3936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向恒杰：代码编调、</a:t>
            </a:r>
            <a:r>
              <a:rPr lang="en-US" altLang="zh-CN" dirty="0"/>
              <a:t>PPT</a:t>
            </a:r>
          </a:p>
          <a:p>
            <a:r>
              <a:rPr lang="zh-CN" altLang="en-US" dirty="0"/>
              <a:t>周林源：数据采洗、</a:t>
            </a:r>
            <a:r>
              <a:rPr lang="en-US" altLang="zh-CN" dirty="0"/>
              <a:t>git</a:t>
            </a:r>
            <a:r>
              <a:rPr lang="zh-CN" altLang="en-US" dirty="0"/>
              <a:t>管理、答辩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1028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8A178-32B4-44BE-9140-D47A95A8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数据获取与存储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DE3DA-D17E-409A-9691-5C370F97C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1081" y="2556932"/>
            <a:ext cx="9601196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加载</a:t>
            </a:r>
            <a:r>
              <a:rPr lang="en-US" altLang="zh-CN" dirty="0"/>
              <a:t>headers</a:t>
            </a:r>
            <a:r>
              <a:rPr lang="zh-CN" altLang="en-US" dirty="0"/>
              <a:t>、</a:t>
            </a:r>
            <a:r>
              <a:rPr lang="en-US" altLang="zh-CN" dirty="0"/>
              <a:t>cookies</a:t>
            </a:r>
            <a:r>
              <a:rPr lang="zh-CN" altLang="en-US" dirty="0"/>
              <a:t>，并用</a:t>
            </a:r>
            <a:r>
              <a:rPr lang="en-US" altLang="zh-CN" dirty="0"/>
              <a:t>requests</a:t>
            </a:r>
            <a:r>
              <a:rPr lang="zh-CN" altLang="en-US" dirty="0"/>
              <a:t>库获取信息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4540B7-64DF-4078-9E25-F93F681C7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"/>
          <a:stretch/>
        </p:blipFill>
        <p:spPr>
          <a:xfrm>
            <a:off x="577453" y="2952708"/>
            <a:ext cx="5736987" cy="161929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CA1B26-3E46-451A-AAD2-BBBE16051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440" y="2952708"/>
            <a:ext cx="3834063" cy="16192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8638C0-92F3-4F84-B126-7B89EB8761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4" t="1177" b="-1"/>
          <a:stretch/>
        </p:blipFill>
        <p:spPr>
          <a:xfrm>
            <a:off x="10103848" y="2968873"/>
            <a:ext cx="1510699" cy="160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74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8A178-32B4-44BE-9140-D47A95A8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数据获取与存储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DE3DA-D17E-409A-9691-5C370F97C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获取电影名称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8DB965-1038-49D8-AD19-80B6DA39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10" y="3204186"/>
            <a:ext cx="9126466" cy="8654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245140-0862-46A4-90D3-C4B588748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074" y="3204185"/>
            <a:ext cx="737405" cy="86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52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8A178-32B4-44BE-9140-D47A95A8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数据获取与存储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DE3DA-D17E-409A-9691-5C370F97C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9601196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数据存储：由于数据不多，选择</a:t>
            </a:r>
            <a:r>
              <a:rPr lang="en-US" altLang="zh-CN" dirty="0"/>
              <a:t>CSV</a:t>
            </a:r>
            <a:r>
              <a:rPr lang="zh-CN" altLang="en-US" dirty="0"/>
              <a:t>存储即可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B5B6FD-AEF7-4CDD-B1A5-2402022DD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962" y="3436621"/>
            <a:ext cx="5204911" cy="12116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41D85E-0E3F-4DD7-96CC-5BB24085E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185" y="3429000"/>
            <a:ext cx="2118544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2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8A178-32B4-44BE-9140-D47A95A8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数据获取与存储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DE3DA-D17E-409A-9691-5C370F97C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9601196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数据存储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BB8918-F70B-4575-854E-65294379B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74" y="2556932"/>
            <a:ext cx="7170821" cy="35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32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8A178-32B4-44BE-9140-D47A95A8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数据可视化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DE3DA-D17E-409A-9691-5C370F97C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、获取</a:t>
            </a:r>
            <a:r>
              <a:rPr lang="en-US" altLang="zh-CN" dirty="0"/>
              <a:t>cookies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、基于</a:t>
            </a:r>
            <a:r>
              <a:rPr lang="en-US" altLang="zh-CN" dirty="0" err="1"/>
              <a:t>snownlp</a:t>
            </a:r>
            <a:r>
              <a:rPr lang="zh-CN" altLang="en-US" dirty="0"/>
              <a:t>的情感分析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、评论来源城市分析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、电影评分走势分析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、词云评论图</a:t>
            </a:r>
          </a:p>
        </p:txBody>
      </p:sp>
    </p:spTree>
    <p:extLst>
      <p:ext uri="{BB962C8B-B14F-4D97-AF65-F5344CB8AC3E}">
        <p14:creationId xmlns:p14="http://schemas.microsoft.com/office/powerpoint/2010/main" val="669783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8A178-32B4-44BE-9140-D47A95A8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数据可视化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DE3DA-D17E-409A-9691-5C370F97C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城市信息筛选中文字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333333"/>
              </a:solidFill>
              <a:latin typeface="-apple-system"/>
            </a:endParaRPr>
          </a:p>
          <a:p>
            <a:endParaRPr lang="en-US" altLang="zh-CN" dirty="0">
              <a:solidFill>
                <a:srgbClr val="333333"/>
              </a:solidFill>
              <a:latin typeface="-apple-system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匹配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-apple-system"/>
              </a:rPr>
              <a:t>pyecharts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支持的城市列表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2BBE54-048E-4FEF-A063-F0351652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08" y="3031510"/>
            <a:ext cx="5197290" cy="10516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4FD038-F283-4A48-AF2B-0CD1120B6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45" y="4531476"/>
            <a:ext cx="4788987" cy="164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8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8A178-32B4-44BE-9140-D47A95A8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0072" y="304814"/>
            <a:ext cx="9601196" cy="1303867"/>
          </a:xfrm>
        </p:spPr>
        <p:txBody>
          <a:bodyPr/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-apple-system"/>
              </a:rPr>
              <a:t>基于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-apple-system"/>
              </a:rPr>
              <a:t>snownlp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-apple-system"/>
              </a:rPr>
              <a:t>的情感分析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AD4C73B-F275-46A4-8423-5B2E5F763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770" y="1256185"/>
            <a:ext cx="9601196" cy="3318936"/>
          </a:xfrm>
        </p:spPr>
        <p:txBody>
          <a:bodyPr/>
          <a:lstStyle/>
          <a:p>
            <a:r>
              <a:rPr lang="en-US" altLang="zh-CN" b="0" i="0" dirty="0" err="1">
                <a:solidFill>
                  <a:srgbClr val="333333"/>
                </a:solidFill>
                <a:effectLst/>
                <a:latin typeface="-apple-system"/>
              </a:rPr>
              <a:t>snownlp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主要可以进行中文分词、词性标注、情感分析、文本分类、转换拼音、繁体转简体、提取文本关键词、提取摘要、分割句子、文本相似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由于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-apple-system"/>
              </a:rPr>
              <a:t>snownlp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全部是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-apple-system"/>
              </a:rPr>
              <a:t>unicode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编码，所以要注意数据是否为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-apple-system"/>
              </a:rPr>
              <a:t>unicode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编码。因为是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-apple-system"/>
              </a:rPr>
              <a:t>unicode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编码，所以不需要去除中文文本里面含有的英文，因为都会被转码成统一的编码上面只是调用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-apple-system"/>
              </a:rPr>
              <a:t>snownlp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原生语料库对文本进行分析，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-apple-system"/>
              </a:rPr>
              <a:t>snownlp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重点针对购物评价领域，所以为了提高情感分析的准确度可以采取训练语料库的方法。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26F1EF-D5DF-420A-BA7F-82EDA086D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94" y="4447214"/>
            <a:ext cx="6775806" cy="170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615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124</TotalTime>
  <Words>263</Words>
  <Application>Microsoft Office PowerPoint</Application>
  <PresentationFormat>宽屏</PresentationFormat>
  <Paragraphs>33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-apple-system</vt:lpstr>
      <vt:lpstr>Arial</vt:lpstr>
      <vt:lpstr>Garamond</vt:lpstr>
      <vt:lpstr>环保</vt:lpstr>
      <vt:lpstr>电影《流浪地球》的观众评价的数据分析</vt:lpstr>
      <vt:lpstr>小组成员</vt:lpstr>
      <vt:lpstr>数据获取与存储</vt:lpstr>
      <vt:lpstr>数据获取与存储</vt:lpstr>
      <vt:lpstr>数据获取与存储</vt:lpstr>
      <vt:lpstr>数据获取与存储</vt:lpstr>
      <vt:lpstr>数据可视化</vt:lpstr>
      <vt:lpstr>数据可视化</vt:lpstr>
      <vt:lpstr>基于snownlp的情感分析</vt:lpstr>
      <vt:lpstr>评论来源城市分析</vt:lpstr>
      <vt:lpstr>评论来源城市分析</vt:lpstr>
      <vt:lpstr>电影评分走势分析</vt:lpstr>
      <vt:lpstr>电影评分走势分析</vt:lpstr>
      <vt:lpstr>数据可视化-词云评论图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电影《流浪地球》的观众评价的数据分析</dc:title>
  <dc:creator>964234027@qq.com</dc:creator>
  <cp:lastModifiedBy>964234027@qq.com</cp:lastModifiedBy>
  <cp:revision>11</cp:revision>
  <dcterms:created xsi:type="dcterms:W3CDTF">2021-01-21T02:57:10Z</dcterms:created>
  <dcterms:modified xsi:type="dcterms:W3CDTF">2021-01-21T05:06:57Z</dcterms:modified>
</cp:coreProperties>
</file>